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1"/>
  </p:notesMasterIdLst>
  <p:handoutMasterIdLst>
    <p:handoutMasterId r:id="rId12"/>
  </p:handoutMasterIdLst>
  <p:sldIdLst>
    <p:sldId id="258" r:id="rId5"/>
    <p:sldId id="265" r:id="rId6"/>
    <p:sldId id="300" r:id="rId7"/>
    <p:sldId id="301" r:id="rId8"/>
    <p:sldId id="302" r:id="rId9"/>
    <p:sldId id="303" r:id="rId10"/>
  </p:sldIdLst>
  <p:sldSz cx="12192000" cy="6858000"/>
  <p:notesSz cx="6858000" cy="9144000"/>
  <p:embeddedFontLst>
    <p:embeddedFont>
      <p:font typeface="Avenir Next LT Pro" panose="020B0504020202020204" pitchFamily="34"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Speak Pro" panose="020B0504020101020102" pitchFamily="34" charset="0"/>
      <p:regular r:id="rId21"/>
      <p:bold r:id="rId22"/>
      <p:italic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658418-4607-420C-98B3-273ACBDA4429}" v="11" dt="2023-12-04T04:33:18.2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9" autoAdjust="0"/>
  </p:normalViewPr>
  <p:slideViewPr>
    <p:cSldViewPr snapToGrid="0">
      <p:cViewPr varScale="1">
        <p:scale>
          <a:sx n="82" d="100"/>
          <a:sy n="82" d="100"/>
        </p:scale>
        <p:origin x="720" y="72"/>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9.fntdata"/><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24" Type="http://schemas.openxmlformats.org/officeDocument/2006/relationships/font" Target="fonts/font12.fntdata"/><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Qayyum" userId="449f52b43bac2572" providerId="LiveId" clId="{A3658418-4607-420C-98B3-273ACBDA4429}"/>
    <pc:docChg chg="undo custSel addSld delSld modSld">
      <pc:chgData name="Abdullah Qayyum" userId="449f52b43bac2572" providerId="LiveId" clId="{A3658418-4607-420C-98B3-273ACBDA4429}" dt="2023-12-04T04:36:59.738" v="3344" actId="21"/>
      <pc:docMkLst>
        <pc:docMk/>
      </pc:docMkLst>
      <pc:sldChg chg="modSp mod">
        <pc:chgData name="Abdullah Qayyum" userId="449f52b43bac2572" providerId="LiveId" clId="{A3658418-4607-420C-98B3-273ACBDA4429}" dt="2023-12-04T04:36:12.587" v="3324" actId="20577"/>
        <pc:sldMkLst>
          <pc:docMk/>
          <pc:sldMk cId="3013068127" sldId="258"/>
        </pc:sldMkLst>
        <pc:spChg chg="mod">
          <ac:chgData name="Abdullah Qayyum" userId="449f52b43bac2572" providerId="LiveId" clId="{A3658418-4607-420C-98B3-273ACBDA4429}" dt="2023-12-04T04:07:03.793" v="49" actId="20577"/>
          <ac:spMkLst>
            <pc:docMk/>
            <pc:sldMk cId="3013068127" sldId="258"/>
            <ac:spMk id="3" creationId="{D099D82B-F86A-4C04-9207-B25F53939FB6}"/>
          </ac:spMkLst>
        </pc:spChg>
        <pc:spChg chg="mod">
          <ac:chgData name="Abdullah Qayyum" userId="449f52b43bac2572" providerId="LiveId" clId="{A3658418-4607-420C-98B3-273ACBDA4429}" dt="2023-12-04T04:36:12.587" v="3324" actId="20577"/>
          <ac:spMkLst>
            <pc:docMk/>
            <pc:sldMk cId="3013068127" sldId="258"/>
            <ac:spMk id="4" creationId="{42484CCC-9AB9-41BA-BF31-C9CA5A121895}"/>
          </ac:spMkLst>
        </pc:spChg>
      </pc:sldChg>
      <pc:sldChg chg="addSp delSp modSp mod">
        <pc:chgData name="Abdullah Qayyum" userId="449f52b43bac2572" providerId="LiveId" clId="{A3658418-4607-420C-98B3-273ACBDA4429}" dt="2023-12-04T04:36:18.990" v="3328" actId="20577"/>
        <pc:sldMkLst>
          <pc:docMk/>
          <pc:sldMk cId="1372925144" sldId="265"/>
        </pc:sldMkLst>
        <pc:spChg chg="mod">
          <ac:chgData name="Abdullah Qayyum" userId="449f52b43bac2572" providerId="LiveId" clId="{A3658418-4607-420C-98B3-273ACBDA4429}" dt="2023-12-04T04:20:04.441" v="1809" actId="20577"/>
          <ac:spMkLst>
            <pc:docMk/>
            <pc:sldMk cId="1372925144" sldId="265"/>
            <ac:spMk id="2" creationId="{02AC75E2-C7E9-4CDE-A3E7-DB7E770B97E4}"/>
          </ac:spMkLst>
        </pc:spChg>
        <pc:spChg chg="mod">
          <ac:chgData name="Abdullah Qayyum" userId="449f52b43bac2572" providerId="LiveId" clId="{A3658418-4607-420C-98B3-273ACBDA4429}" dt="2023-12-04T04:18:55.419" v="1685" actId="20577"/>
          <ac:spMkLst>
            <pc:docMk/>
            <pc:sldMk cId="1372925144" sldId="265"/>
            <ac:spMk id="3" creationId="{D5F2D16A-183F-4A38-8872-766FA01EA75F}"/>
          </ac:spMkLst>
        </pc:spChg>
        <pc:spChg chg="del mod">
          <ac:chgData name="Abdullah Qayyum" userId="449f52b43bac2572" providerId="LiveId" clId="{A3658418-4607-420C-98B3-273ACBDA4429}" dt="2023-12-04T04:07:46.570" v="97" actId="21"/>
          <ac:spMkLst>
            <pc:docMk/>
            <pc:sldMk cId="1372925144" sldId="265"/>
            <ac:spMk id="4" creationId="{16417046-E8D4-4851-862C-0BF84D8D122B}"/>
          </ac:spMkLst>
        </pc:spChg>
        <pc:spChg chg="mod">
          <ac:chgData name="Abdullah Qayyum" userId="449f52b43bac2572" providerId="LiveId" clId="{A3658418-4607-420C-98B3-273ACBDA4429}" dt="2023-12-04T04:06:47.347" v="13"/>
          <ac:spMkLst>
            <pc:docMk/>
            <pc:sldMk cId="1372925144" sldId="265"/>
            <ac:spMk id="5" creationId="{37FC0AEA-646D-49DC-8618-CEFD70130E0C}"/>
          </ac:spMkLst>
        </pc:spChg>
        <pc:spChg chg="del mod">
          <ac:chgData name="Abdullah Qayyum" userId="449f52b43bac2572" providerId="LiveId" clId="{A3658418-4607-420C-98B3-273ACBDA4429}" dt="2023-12-04T04:07:37.766" v="95" actId="21"/>
          <ac:spMkLst>
            <pc:docMk/>
            <pc:sldMk cId="1372925144" sldId="265"/>
            <ac:spMk id="6" creationId="{09278663-6DFB-48C5-B58E-9F7560421BA7}"/>
          </ac:spMkLst>
        </pc:spChg>
        <pc:spChg chg="mod">
          <ac:chgData name="Abdullah Qayyum" userId="449f52b43bac2572" providerId="LiveId" clId="{A3658418-4607-420C-98B3-273ACBDA4429}" dt="2023-12-04T04:36:18.990" v="3328" actId="20577"/>
          <ac:spMkLst>
            <pc:docMk/>
            <pc:sldMk cId="1372925144" sldId="265"/>
            <ac:spMk id="7" creationId="{C4252A41-D1CF-4A54-AC0D-995C22071BB3}"/>
          </ac:spMkLst>
        </pc:spChg>
        <pc:spChg chg="add del mod">
          <ac:chgData name="Abdullah Qayyum" userId="449f52b43bac2572" providerId="LiveId" clId="{A3658418-4607-420C-98B3-273ACBDA4429}" dt="2023-12-04T04:07:40.934" v="96" actId="21"/>
          <ac:spMkLst>
            <pc:docMk/>
            <pc:sldMk cId="1372925144" sldId="265"/>
            <ac:spMk id="9" creationId="{33A3A100-2031-2623-AF1E-7AC3D5953B1C}"/>
          </ac:spMkLst>
        </pc:spChg>
      </pc:sldChg>
      <pc:sldChg chg="modSp del">
        <pc:chgData name="Abdullah Qayyum" userId="449f52b43bac2572" providerId="LiveId" clId="{A3658418-4607-420C-98B3-273ACBDA4429}" dt="2023-12-04T04:29:56.493" v="3237" actId="2696"/>
        <pc:sldMkLst>
          <pc:docMk/>
          <pc:sldMk cId="1920497168" sldId="268"/>
        </pc:sldMkLst>
        <pc:spChg chg="mod">
          <ac:chgData name="Abdullah Qayyum" userId="449f52b43bac2572" providerId="LiveId" clId="{A3658418-4607-420C-98B3-273ACBDA4429}" dt="2023-12-04T04:06:47.347" v="13"/>
          <ac:spMkLst>
            <pc:docMk/>
            <pc:sldMk cId="1920497168" sldId="268"/>
            <ac:spMk id="2" creationId="{20033C2E-1977-40BD-8194-FFAA92F594AB}"/>
          </ac:spMkLst>
        </pc:spChg>
        <pc:spChg chg="mod">
          <ac:chgData name="Abdullah Qayyum" userId="449f52b43bac2572" providerId="LiveId" clId="{A3658418-4607-420C-98B3-273ACBDA4429}" dt="2023-12-04T04:06:47.347" v="13"/>
          <ac:spMkLst>
            <pc:docMk/>
            <pc:sldMk cId="1920497168" sldId="268"/>
            <ac:spMk id="3" creationId="{52805630-4C19-4EFD-A09A-6A32A7065D93}"/>
          </ac:spMkLst>
        </pc:spChg>
        <pc:spChg chg="mod">
          <ac:chgData name="Abdullah Qayyum" userId="449f52b43bac2572" providerId="LiveId" clId="{A3658418-4607-420C-98B3-273ACBDA4429}" dt="2023-12-04T04:06:47.347" v="13"/>
          <ac:spMkLst>
            <pc:docMk/>
            <pc:sldMk cId="1920497168" sldId="268"/>
            <ac:spMk id="4" creationId="{F1ABA256-8519-42C7-BF9C-F3966AE7FCE5}"/>
          </ac:spMkLst>
        </pc:spChg>
        <pc:spChg chg="mod">
          <ac:chgData name="Abdullah Qayyum" userId="449f52b43bac2572" providerId="LiveId" clId="{A3658418-4607-420C-98B3-273ACBDA4429}" dt="2023-12-04T04:06:47.347" v="13"/>
          <ac:spMkLst>
            <pc:docMk/>
            <pc:sldMk cId="1920497168" sldId="268"/>
            <ac:spMk id="5" creationId="{09A18759-B9AA-49AB-A320-92AF51051E70}"/>
          </ac:spMkLst>
        </pc:spChg>
        <pc:spChg chg="mod">
          <ac:chgData name="Abdullah Qayyum" userId="449f52b43bac2572" providerId="LiveId" clId="{A3658418-4607-420C-98B3-273ACBDA4429}" dt="2023-12-04T04:06:47.347" v="13"/>
          <ac:spMkLst>
            <pc:docMk/>
            <pc:sldMk cId="1920497168" sldId="268"/>
            <ac:spMk id="6" creationId="{C41A82EA-6DCE-481E-A52B-94F31EADAD7D}"/>
          </ac:spMkLst>
        </pc:spChg>
      </pc:sldChg>
      <pc:sldChg chg="modSp del mod">
        <pc:chgData name="Abdullah Qayyum" userId="449f52b43bac2572" providerId="LiveId" clId="{A3658418-4607-420C-98B3-273ACBDA4429}" dt="2023-12-04T04:30:00.031" v="3238" actId="2696"/>
        <pc:sldMkLst>
          <pc:docMk/>
          <pc:sldMk cId="2637958213" sldId="272"/>
        </pc:sldMkLst>
        <pc:spChg chg="mod">
          <ac:chgData name="Abdullah Qayyum" userId="449f52b43bac2572" providerId="LiveId" clId="{A3658418-4607-420C-98B3-273ACBDA4429}" dt="2023-12-04T04:06:47.347" v="13"/>
          <ac:spMkLst>
            <pc:docMk/>
            <pc:sldMk cId="2637958213" sldId="272"/>
            <ac:spMk id="2" creationId="{E04071DD-D1ED-4494-BAB0-E44D84460558}"/>
          </ac:spMkLst>
        </pc:spChg>
        <pc:spChg chg="mod">
          <ac:chgData name="Abdullah Qayyum" userId="449f52b43bac2572" providerId="LiveId" clId="{A3658418-4607-420C-98B3-273ACBDA4429}" dt="2023-12-04T04:06:47.347" v="13"/>
          <ac:spMkLst>
            <pc:docMk/>
            <pc:sldMk cId="2637958213" sldId="272"/>
            <ac:spMk id="3" creationId="{FFD046CD-889C-4A2E-8DC3-BED5C7901EA2}"/>
          </ac:spMkLst>
        </pc:spChg>
        <pc:spChg chg="mod">
          <ac:chgData name="Abdullah Qayyum" userId="449f52b43bac2572" providerId="LiveId" clId="{A3658418-4607-420C-98B3-273ACBDA4429}" dt="2023-12-04T04:06:47.347" v="13"/>
          <ac:spMkLst>
            <pc:docMk/>
            <pc:sldMk cId="2637958213" sldId="272"/>
            <ac:spMk id="4" creationId="{7D8E0C3E-549F-4B12-BC1D-70D49FDEE3EB}"/>
          </ac:spMkLst>
        </pc:spChg>
        <pc:spChg chg="mod">
          <ac:chgData name="Abdullah Qayyum" userId="449f52b43bac2572" providerId="LiveId" clId="{A3658418-4607-420C-98B3-273ACBDA4429}" dt="2023-12-04T04:06:47.347" v="13"/>
          <ac:spMkLst>
            <pc:docMk/>
            <pc:sldMk cId="2637958213" sldId="272"/>
            <ac:spMk id="5" creationId="{33C7831C-5C8A-4D10-8B69-B54C753E23A1}"/>
          </ac:spMkLst>
        </pc:spChg>
        <pc:spChg chg="mod">
          <ac:chgData name="Abdullah Qayyum" userId="449f52b43bac2572" providerId="LiveId" clId="{A3658418-4607-420C-98B3-273ACBDA4429}" dt="2023-12-04T04:06:47.347" v="13"/>
          <ac:spMkLst>
            <pc:docMk/>
            <pc:sldMk cId="2637958213" sldId="272"/>
            <ac:spMk id="6" creationId="{D82BF507-75ED-4F09-959F-8E0854B6033A}"/>
          </ac:spMkLst>
        </pc:spChg>
        <pc:spChg chg="mod">
          <ac:chgData name="Abdullah Qayyum" userId="449f52b43bac2572" providerId="LiveId" clId="{A3658418-4607-420C-98B3-273ACBDA4429}" dt="2023-12-04T04:06:47.347" v="13"/>
          <ac:spMkLst>
            <pc:docMk/>
            <pc:sldMk cId="2637958213" sldId="272"/>
            <ac:spMk id="7" creationId="{01088409-0EAA-441A-9E25-8CC3324ED156}"/>
          </ac:spMkLst>
        </pc:spChg>
        <pc:spChg chg="mod">
          <ac:chgData name="Abdullah Qayyum" userId="449f52b43bac2572" providerId="LiveId" clId="{A3658418-4607-420C-98B3-273ACBDA4429}" dt="2023-12-04T04:06:47.347" v="13"/>
          <ac:spMkLst>
            <pc:docMk/>
            <pc:sldMk cId="2637958213" sldId="272"/>
            <ac:spMk id="8" creationId="{B3B47294-B529-4908-976B-4F8ECE7A45B3}"/>
          </ac:spMkLst>
        </pc:spChg>
        <pc:spChg chg="mod">
          <ac:chgData name="Abdullah Qayyum" userId="449f52b43bac2572" providerId="LiveId" clId="{A3658418-4607-420C-98B3-273ACBDA4429}" dt="2023-12-04T04:06:47.347" v="13"/>
          <ac:spMkLst>
            <pc:docMk/>
            <pc:sldMk cId="2637958213" sldId="272"/>
            <ac:spMk id="9" creationId="{8527968E-142A-49A3-8ED6-285EDE03F378}"/>
          </ac:spMkLst>
        </pc:spChg>
      </pc:sldChg>
      <pc:sldChg chg="modSp del">
        <pc:chgData name="Abdullah Qayyum" userId="449f52b43bac2572" providerId="LiveId" clId="{A3658418-4607-420C-98B3-273ACBDA4429}" dt="2023-12-04T04:30:02.656" v="3239" actId="2696"/>
        <pc:sldMkLst>
          <pc:docMk/>
          <pc:sldMk cId="3324330166" sldId="277"/>
        </pc:sldMkLst>
        <pc:spChg chg="mod">
          <ac:chgData name="Abdullah Qayyum" userId="449f52b43bac2572" providerId="LiveId" clId="{A3658418-4607-420C-98B3-273ACBDA4429}" dt="2023-12-04T04:06:47.347" v="13"/>
          <ac:spMkLst>
            <pc:docMk/>
            <pc:sldMk cId="3324330166" sldId="277"/>
            <ac:spMk id="2" creationId="{F4A5950A-F236-4AE1-B402-E9CC3F82CCB7}"/>
          </ac:spMkLst>
        </pc:spChg>
        <pc:spChg chg="mod">
          <ac:chgData name="Abdullah Qayyum" userId="449f52b43bac2572" providerId="LiveId" clId="{A3658418-4607-420C-98B3-273ACBDA4429}" dt="2023-12-04T04:06:47.347" v="13"/>
          <ac:spMkLst>
            <pc:docMk/>
            <pc:sldMk cId="3324330166" sldId="277"/>
            <ac:spMk id="3" creationId="{5ABACD58-C3EC-4488-A3DB-D29386D20C75}"/>
          </ac:spMkLst>
        </pc:spChg>
        <pc:spChg chg="mod">
          <ac:chgData name="Abdullah Qayyum" userId="449f52b43bac2572" providerId="LiveId" clId="{A3658418-4607-420C-98B3-273ACBDA4429}" dt="2023-12-04T04:06:47.347" v="13"/>
          <ac:spMkLst>
            <pc:docMk/>
            <pc:sldMk cId="3324330166" sldId="277"/>
            <ac:spMk id="4" creationId="{DAFF36DD-94F6-49D4-8CCC-8C8BD062C04E}"/>
          </ac:spMkLst>
        </pc:spChg>
        <pc:spChg chg="mod">
          <ac:chgData name="Abdullah Qayyum" userId="449f52b43bac2572" providerId="LiveId" clId="{A3658418-4607-420C-98B3-273ACBDA4429}" dt="2023-12-04T04:06:47.347" v="13"/>
          <ac:spMkLst>
            <pc:docMk/>
            <pc:sldMk cId="3324330166" sldId="277"/>
            <ac:spMk id="5" creationId="{ED849212-ABCC-423B-A5BB-8F087B169DC2}"/>
          </ac:spMkLst>
        </pc:spChg>
        <pc:picChg chg="mod">
          <ac:chgData name="Abdullah Qayyum" userId="449f52b43bac2572" providerId="LiveId" clId="{A3658418-4607-420C-98B3-273ACBDA4429}" dt="2023-12-04T04:06:47.347" v="13"/>
          <ac:picMkLst>
            <pc:docMk/>
            <pc:sldMk cId="3324330166" sldId="277"/>
            <ac:picMk id="16" creationId="{2C4DE4C1-E6F3-48EC-A26B-57BBBF59355F}"/>
          </ac:picMkLst>
        </pc:picChg>
      </pc:sldChg>
      <pc:sldChg chg="modSp del">
        <pc:chgData name="Abdullah Qayyum" userId="449f52b43bac2572" providerId="LiveId" clId="{A3658418-4607-420C-98B3-273ACBDA4429}" dt="2023-12-04T04:30:05.166" v="3240" actId="2696"/>
        <pc:sldMkLst>
          <pc:docMk/>
          <pc:sldMk cId="3440486550" sldId="282"/>
        </pc:sldMkLst>
        <pc:spChg chg="mod">
          <ac:chgData name="Abdullah Qayyum" userId="449f52b43bac2572" providerId="LiveId" clId="{A3658418-4607-420C-98B3-273ACBDA4429}" dt="2023-12-04T04:06:47.347" v="13"/>
          <ac:spMkLst>
            <pc:docMk/>
            <pc:sldMk cId="3440486550" sldId="282"/>
            <ac:spMk id="2" creationId="{AFF9A437-8B14-44F3-9CD4-350A04C1CA8C}"/>
          </ac:spMkLst>
        </pc:spChg>
        <pc:spChg chg="mod">
          <ac:chgData name="Abdullah Qayyum" userId="449f52b43bac2572" providerId="LiveId" clId="{A3658418-4607-420C-98B3-273ACBDA4429}" dt="2023-12-04T04:06:47.347" v="13"/>
          <ac:spMkLst>
            <pc:docMk/>
            <pc:sldMk cId="3440486550" sldId="282"/>
            <ac:spMk id="3" creationId="{585E8062-5491-4788-A35F-8BEF6FC48888}"/>
          </ac:spMkLst>
        </pc:spChg>
        <pc:spChg chg="mod">
          <ac:chgData name="Abdullah Qayyum" userId="449f52b43bac2572" providerId="LiveId" clId="{A3658418-4607-420C-98B3-273ACBDA4429}" dt="2023-12-04T04:06:47.347" v="13"/>
          <ac:spMkLst>
            <pc:docMk/>
            <pc:sldMk cId="3440486550" sldId="282"/>
            <ac:spMk id="4" creationId="{73488701-5FB3-46AF-AA79-5DFBF04494AD}"/>
          </ac:spMkLst>
        </pc:spChg>
        <pc:spChg chg="mod">
          <ac:chgData name="Abdullah Qayyum" userId="449f52b43bac2572" providerId="LiveId" clId="{A3658418-4607-420C-98B3-273ACBDA4429}" dt="2023-12-04T04:06:47.347" v="13"/>
          <ac:spMkLst>
            <pc:docMk/>
            <pc:sldMk cId="3440486550" sldId="282"/>
            <ac:spMk id="5" creationId="{A8B52AA4-2DB7-4C7A-99AA-093B615C386A}"/>
          </ac:spMkLst>
        </pc:spChg>
        <pc:spChg chg="mod">
          <ac:chgData name="Abdullah Qayyum" userId="449f52b43bac2572" providerId="LiveId" clId="{A3658418-4607-420C-98B3-273ACBDA4429}" dt="2023-12-04T04:06:47.347" v="13"/>
          <ac:spMkLst>
            <pc:docMk/>
            <pc:sldMk cId="3440486550" sldId="282"/>
            <ac:spMk id="7" creationId="{A0AB54C4-EC05-4411-89AE-C93A257E2449}"/>
          </ac:spMkLst>
        </pc:spChg>
        <pc:spChg chg="mod">
          <ac:chgData name="Abdullah Qayyum" userId="449f52b43bac2572" providerId="LiveId" clId="{A3658418-4607-420C-98B3-273ACBDA4429}" dt="2023-12-04T04:06:47.347" v="13"/>
          <ac:spMkLst>
            <pc:docMk/>
            <pc:sldMk cId="3440486550" sldId="282"/>
            <ac:spMk id="9" creationId="{2CC79059-C535-4122-AA80-8D550BB43135}"/>
          </ac:spMkLst>
        </pc:spChg>
      </pc:sldChg>
      <pc:sldChg chg="modSp del">
        <pc:chgData name="Abdullah Qayyum" userId="449f52b43bac2572" providerId="LiveId" clId="{A3658418-4607-420C-98B3-273ACBDA4429}" dt="2023-12-04T04:30:07.195" v="3241" actId="2696"/>
        <pc:sldMkLst>
          <pc:docMk/>
          <pc:sldMk cId="3198773633" sldId="287"/>
        </pc:sldMkLst>
        <pc:spChg chg="mod">
          <ac:chgData name="Abdullah Qayyum" userId="449f52b43bac2572" providerId="LiveId" clId="{A3658418-4607-420C-98B3-273ACBDA4429}" dt="2023-12-04T04:06:47.347" v="13"/>
          <ac:spMkLst>
            <pc:docMk/>
            <pc:sldMk cId="3198773633" sldId="287"/>
            <ac:spMk id="2" creationId="{979D2EC5-0A20-4D63-B00B-DEB39889DB69}"/>
          </ac:spMkLst>
        </pc:spChg>
        <pc:spChg chg="mod">
          <ac:chgData name="Abdullah Qayyum" userId="449f52b43bac2572" providerId="LiveId" clId="{A3658418-4607-420C-98B3-273ACBDA4429}" dt="2023-12-04T04:06:47.347" v="13"/>
          <ac:spMkLst>
            <pc:docMk/>
            <pc:sldMk cId="3198773633" sldId="287"/>
            <ac:spMk id="4" creationId="{BA4F3DDE-5D3C-40C1-A976-7406EB83A85A}"/>
          </ac:spMkLst>
        </pc:spChg>
        <pc:spChg chg="mod">
          <ac:chgData name="Abdullah Qayyum" userId="449f52b43bac2572" providerId="LiveId" clId="{A3658418-4607-420C-98B3-273ACBDA4429}" dt="2023-12-04T04:06:47.347" v="13"/>
          <ac:spMkLst>
            <pc:docMk/>
            <pc:sldMk cId="3198773633" sldId="287"/>
            <ac:spMk id="5" creationId="{3ACAEA0E-0AD2-4431-A4BB-BA6FE0FB9361}"/>
          </ac:spMkLst>
        </pc:spChg>
        <pc:spChg chg="mod">
          <ac:chgData name="Abdullah Qayyum" userId="449f52b43bac2572" providerId="LiveId" clId="{A3658418-4607-420C-98B3-273ACBDA4429}" dt="2023-12-04T04:06:47.347" v="13"/>
          <ac:spMkLst>
            <pc:docMk/>
            <pc:sldMk cId="3198773633" sldId="287"/>
            <ac:spMk id="6" creationId="{CFFA8F80-4A21-4C24-8E8C-2EF0B85E8130}"/>
          </ac:spMkLst>
        </pc:spChg>
        <pc:spChg chg="mod">
          <ac:chgData name="Abdullah Qayyum" userId="449f52b43bac2572" providerId="LiveId" clId="{A3658418-4607-420C-98B3-273ACBDA4429}" dt="2023-12-04T04:06:47.347" v="13"/>
          <ac:spMkLst>
            <pc:docMk/>
            <pc:sldMk cId="3198773633" sldId="287"/>
            <ac:spMk id="7" creationId="{E18E7856-1972-4633-98B1-7926DA31AF8F}"/>
          </ac:spMkLst>
        </pc:spChg>
        <pc:picChg chg="mod">
          <ac:chgData name="Abdullah Qayyum" userId="449f52b43bac2572" providerId="LiveId" clId="{A3658418-4607-420C-98B3-273ACBDA4429}" dt="2023-12-04T04:06:47.347" v="13"/>
          <ac:picMkLst>
            <pc:docMk/>
            <pc:sldMk cId="3198773633" sldId="287"/>
            <ac:picMk id="13" creationId="{594ACC6B-B2AA-4E37-97D4-0F8CC4C84626}"/>
          </ac:picMkLst>
        </pc:picChg>
      </pc:sldChg>
      <pc:sldChg chg="modSp del">
        <pc:chgData name="Abdullah Qayyum" userId="449f52b43bac2572" providerId="LiveId" clId="{A3658418-4607-420C-98B3-273ACBDA4429}" dt="2023-12-04T04:30:10.055" v="3242" actId="2696"/>
        <pc:sldMkLst>
          <pc:docMk/>
          <pc:sldMk cId="643801695" sldId="292"/>
        </pc:sldMkLst>
        <pc:spChg chg="mod">
          <ac:chgData name="Abdullah Qayyum" userId="449f52b43bac2572" providerId="LiveId" clId="{A3658418-4607-420C-98B3-273ACBDA4429}" dt="2023-12-04T04:06:47.347" v="13"/>
          <ac:spMkLst>
            <pc:docMk/>
            <pc:sldMk cId="643801695" sldId="292"/>
            <ac:spMk id="2" creationId="{2FDCD96C-ADDF-4D9F-B790-CF6E3E55A9DB}"/>
          </ac:spMkLst>
        </pc:spChg>
        <pc:spChg chg="mod">
          <ac:chgData name="Abdullah Qayyum" userId="449f52b43bac2572" providerId="LiveId" clId="{A3658418-4607-420C-98B3-273ACBDA4429}" dt="2023-12-04T04:06:47.347" v="13"/>
          <ac:spMkLst>
            <pc:docMk/>
            <pc:sldMk cId="643801695" sldId="292"/>
            <ac:spMk id="4" creationId="{4D0104A1-25DB-4A49-B257-40CF6B30A4BF}"/>
          </ac:spMkLst>
        </pc:spChg>
        <pc:spChg chg="mod">
          <ac:chgData name="Abdullah Qayyum" userId="449f52b43bac2572" providerId="LiveId" clId="{A3658418-4607-420C-98B3-273ACBDA4429}" dt="2023-12-04T04:06:47.347" v="13"/>
          <ac:spMkLst>
            <pc:docMk/>
            <pc:sldMk cId="643801695" sldId="292"/>
            <ac:spMk id="5" creationId="{3F040D52-4191-48B5-89BF-0F57F61C4487}"/>
          </ac:spMkLst>
        </pc:spChg>
        <pc:spChg chg="mod">
          <ac:chgData name="Abdullah Qayyum" userId="449f52b43bac2572" providerId="LiveId" clId="{A3658418-4607-420C-98B3-273ACBDA4429}" dt="2023-12-04T04:06:47.347" v="13"/>
          <ac:spMkLst>
            <pc:docMk/>
            <pc:sldMk cId="643801695" sldId="292"/>
            <ac:spMk id="7" creationId="{109BBFAA-ECE3-46DC-A227-38CCA1EED110}"/>
          </ac:spMkLst>
        </pc:spChg>
        <pc:spChg chg="mod">
          <ac:chgData name="Abdullah Qayyum" userId="449f52b43bac2572" providerId="LiveId" clId="{A3658418-4607-420C-98B3-273ACBDA4429}" dt="2023-12-04T04:06:47.347" v="13"/>
          <ac:spMkLst>
            <pc:docMk/>
            <pc:sldMk cId="643801695" sldId="292"/>
            <ac:spMk id="29" creationId="{5BD9075D-1F42-4726-8EC6-EE8B416392BD}"/>
          </ac:spMkLst>
        </pc:spChg>
        <pc:spChg chg="mod">
          <ac:chgData name="Abdullah Qayyum" userId="449f52b43bac2572" providerId="LiveId" clId="{A3658418-4607-420C-98B3-273ACBDA4429}" dt="2023-12-04T04:06:47.347" v="13"/>
          <ac:spMkLst>
            <pc:docMk/>
            <pc:sldMk cId="643801695" sldId="292"/>
            <ac:spMk id="30" creationId="{0AC0E371-764C-41CA-9680-267350C7EE1C}"/>
          </ac:spMkLst>
        </pc:spChg>
        <pc:spChg chg="mod">
          <ac:chgData name="Abdullah Qayyum" userId="449f52b43bac2572" providerId="LiveId" clId="{A3658418-4607-420C-98B3-273ACBDA4429}" dt="2023-12-04T04:06:47.347" v="13"/>
          <ac:spMkLst>
            <pc:docMk/>
            <pc:sldMk cId="643801695" sldId="292"/>
            <ac:spMk id="31" creationId="{95712C8D-157C-4EF1-B565-889F5684F1BA}"/>
          </ac:spMkLst>
        </pc:spChg>
        <pc:spChg chg="mod">
          <ac:chgData name="Abdullah Qayyum" userId="449f52b43bac2572" providerId="LiveId" clId="{A3658418-4607-420C-98B3-273ACBDA4429}" dt="2023-12-04T04:06:47.347" v="13"/>
          <ac:spMkLst>
            <pc:docMk/>
            <pc:sldMk cId="643801695" sldId="292"/>
            <ac:spMk id="32" creationId="{188B3941-E817-44DE-8D5A-DCA0DAB61823}"/>
          </ac:spMkLst>
        </pc:spChg>
        <pc:spChg chg="mod">
          <ac:chgData name="Abdullah Qayyum" userId="449f52b43bac2572" providerId="LiveId" clId="{A3658418-4607-420C-98B3-273ACBDA4429}" dt="2023-12-04T04:06:47.347" v="13"/>
          <ac:spMkLst>
            <pc:docMk/>
            <pc:sldMk cId="643801695" sldId="292"/>
            <ac:spMk id="33" creationId="{20613223-43E0-4B37-AFB8-C0C5F47750A5}"/>
          </ac:spMkLst>
        </pc:spChg>
        <pc:spChg chg="mod">
          <ac:chgData name="Abdullah Qayyum" userId="449f52b43bac2572" providerId="LiveId" clId="{A3658418-4607-420C-98B3-273ACBDA4429}" dt="2023-12-04T04:06:47.347" v="13"/>
          <ac:spMkLst>
            <pc:docMk/>
            <pc:sldMk cId="643801695" sldId="292"/>
            <ac:spMk id="34" creationId="{3C4E060E-0CFB-411A-B226-CDA349703288}"/>
          </ac:spMkLst>
        </pc:spChg>
        <pc:spChg chg="mod">
          <ac:chgData name="Abdullah Qayyum" userId="449f52b43bac2572" providerId="LiveId" clId="{A3658418-4607-420C-98B3-273ACBDA4429}" dt="2023-12-04T04:06:47.347" v="13"/>
          <ac:spMkLst>
            <pc:docMk/>
            <pc:sldMk cId="643801695" sldId="292"/>
            <ac:spMk id="35" creationId="{736BA5EA-18C4-4263-BDB0-C57CB168D0AF}"/>
          </ac:spMkLst>
        </pc:spChg>
        <pc:spChg chg="mod">
          <ac:chgData name="Abdullah Qayyum" userId="449f52b43bac2572" providerId="LiveId" clId="{A3658418-4607-420C-98B3-273ACBDA4429}" dt="2023-12-04T04:06:47.347" v="13"/>
          <ac:spMkLst>
            <pc:docMk/>
            <pc:sldMk cId="643801695" sldId="292"/>
            <ac:spMk id="36" creationId="{69F05205-BC24-4284-BB47-960282D011ED}"/>
          </ac:spMkLst>
        </pc:spChg>
        <pc:spChg chg="mod">
          <ac:chgData name="Abdullah Qayyum" userId="449f52b43bac2572" providerId="LiveId" clId="{A3658418-4607-420C-98B3-273ACBDA4429}" dt="2023-12-04T04:06:47.347" v="13"/>
          <ac:spMkLst>
            <pc:docMk/>
            <pc:sldMk cId="643801695" sldId="292"/>
            <ac:spMk id="37" creationId="{D78092F6-F4AA-40B6-B5DE-CEA37AB1A9D2}"/>
          </ac:spMkLst>
        </pc:spChg>
        <pc:spChg chg="mod">
          <ac:chgData name="Abdullah Qayyum" userId="449f52b43bac2572" providerId="LiveId" clId="{A3658418-4607-420C-98B3-273ACBDA4429}" dt="2023-12-04T04:06:47.347" v="13"/>
          <ac:spMkLst>
            <pc:docMk/>
            <pc:sldMk cId="643801695" sldId="292"/>
            <ac:spMk id="38" creationId="{4EC928A2-6A4A-452E-8823-81F26EA40C9C}"/>
          </ac:spMkLst>
        </pc:spChg>
        <pc:spChg chg="mod">
          <ac:chgData name="Abdullah Qayyum" userId="449f52b43bac2572" providerId="LiveId" clId="{A3658418-4607-420C-98B3-273ACBDA4429}" dt="2023-12-04T04:06:47.347" v="13"/>
          <ac:spMkLst>
            <pc:docMk/>
            <pc:sldMk cId="643801695" sldId="292"/>
            <ac:spMk id="39" creationId="{0388AEE0-2630-4EEB-80E0-53D74792BE97}"/>
          </ac:spMkLst>
        </pc:spChg>
        <pc:spChg chg="mod">
          <ac:chgData name="Abdullah Qayyum" userId="449f52b43bac2572" providerId="LiveId" clId="{A3658418-4607-420C-98B3-273ACBDA4429}" dt="2023-12-04T04:06:47.347" v="13"/>
          <ac:spMkLst>
            <pc:docMk/>
            <pc:sldMk cId="643801695" sldId="292"/>
            <ac:spMk id="40" creationId="{F5F658D4-342A-4944-98F5-EC1761CC401B}"/>
          </ac:spMkLst>
        </pc:spChg>
        <pc:picChg chg="mod">
          <ac:chgData name="Abdullah Qayyum" userId="449f52b43bac2572" providerId="LiveId" clId="{A3658418-4607-420C-98B3-273ACBDA4429}" dt="2023-12-04T04:06:47.347" v="13"/>
          <ac:picMkLst>
            <pc:docMk/>
            <pc:sldMk cId="643801695" sldId="292"/>
            <ac:picMk id="59" creationId="{254CDD44-0160-47AE-934F-2D936D20C7FF}"/>
          </ac:picMkLst>
        </pc:picChg>
        <pc:picChg chg="mod">
          <ac:chgData name="Abdullah Qayyum" userId="449f52b43bac2572" providerId="LiveId" clId="{A3658418-4607-420C-98B3-273ACBDA4429}" dt="2023-12-04T04:06:47.347" v="13"/>
          <ac:picMkLst>
            <pc:docMk/>
            <pc:sldMk cId="643801695" sldId="292"/>
            <ac:picMk id="61" creationId="{ED39021A-AD0E-4A23-A73D-402E0578804C}"/>
          </ac:picMkLst>
        </pc:picChg>
        <pc:picChg chg="mod">
          <ac:chgData name="Abdullah Qayyum" userId="449f52b43bac2572" providerId="LiveId" clId="{A3658418-4607-420C-98B3-273ACBDA4429}" dt="2023-12-04T04:06:47.347" v="13"/>
          <ac:picMkLst>
            <pc:docMk/>
            <pc:sldMk cId="643801695" sldId="292"/>
            <ac:picMk id="77" creationId="{97C0FBD8-CC2C-4B3C-BEA4-C0AF2C3DED1B}"/>
          </ac:picMkLst>
        </pc:picChg>
      </pc:sldChg>
      <pc:sldChg chg="modSp del mod">
        <pc:chgData name="Abdullah Qayyum" userId="449f52b43bac2572" providerId="LiveId" clId="{A3658418-4607-420C-98B3-273ACBDA4429}" dt="2023-12-04T04:30:16.275" v="3243" actId="2696"/>
        <pc:sldMkLst>
          <pc:docMk/>
          <pc:sldMk cId="363015877" sldId="299"/>
        </pc:sldMkLst>
        <pc:spChg chg="mod">
          <ac:chgData name="Abdullah Qayyum" userId="449f52b43bac2572" providerId="LiveId" clId="{A3658418-4607-420C-98B3-273ACBDA4429}" dt="2023-12-04T04:06:47.347" v="13"/>
          <ac:spMkLst>
            <pc:docMk/>
            <pc:sldMk cId="363015877" sldId="299"/>
            <ac:spMk id="2" creationId="{2975BCE0-C492-45D1-B14B-D698228DC08F}"/>
          </ac:spMkLst>
        </pc:spChg>
        <pc:spChg chg="mod">
          <ac:chgData name="Abdullah Qayyum" userId="449f52b43bac2572" providerId="LiveId" clId="{A3658418-4607-420C-98B3-273ACBDA4429}" dt="2023-12-04T04:06:47.347" v="13"/>
          <ac:spMkLst>
            <pc:docMk/>
            <pc:sldMk cId="363015877" sldId="299"/>
            <ac:spMk id="3" creationId="{29B0ECBC-01F6-45D4-9F4C-FD7E8B5B96A4}"/>
          </ac:spMkLst>
        </pc:spChg>
      </pc:sldChg>
      <pc:sldChg chg="delSp modSp new mod">
        <pc:chgData name="Abdullah Qayyum" userId="449f52b43bac2572" providerId="LiveId" clId="{A3658418-4607-420C-98B3-273ACBDA4429}" dt="2023-12-04T04:36:24.902" v="3332" actId="20577"/>
        <pc:sldMkLst>
          <pc:docMk/>
          <pc:sldMk cId="3540700545" sldId="300"/>
        </pc:sldMkLst>
        <pc:spChg chg="mod">
          <ac:chgData name="Abdullah Qayyum" userId="449f52b43bac2572" providerId="LiveId" clId="{A3658418-4607-420C-98B3-273ACBDA4429}" dt="2023-12-04T04:19:32.532" v="1801" actId="20577"/>
          <ac:spMkLst>
            <pc:docMk/>
            <pc:sldMk cId="3540700545" sldId="300"/>
            <ac:spMk id="2" creationId="{72B5FE16-FCA8-490B-B194-35A035C6A84D}"/>
          </ac:spMkLst>
        </pc:spChg>
        <pc:spChg chg="mod">
          <ac:chgData name="Abdullah Qayyum" userId="449f52b43bac2572" providerId="LiveId" clId="{A3658418-4607-420C-98B3-273ACBDA4429}" dt="2023-12-04T04:22:12.520" v="2017" actId="20577"/>
          <ac:spMkLst>
            <pc:docMk/>
            <pc:sldMk cId="3540700545" sldId="300"/>
            <ac:spMk id="3" creationId="{B4A44809-3C1A-AF8B-0385-9C958D494B01}"/>
          </ac:spMkLst>
        </pc:spChg>
        <pc:spChg chg="del">
          <ac:chgData name="Abdullah Qayyum" userId="449f52b43bac2572" providerId="LiveId" clId="{A3658418-4607-420C-98B3-273ACBDA4429}" dt="2023-12-04T04:19:40.916" v="1803" actId="21"/>
          <ac:spMkLst>
            <pc:docMk/>
            <pc:sldMk cId="3540700545" sldId="300"/>
            <ac:spMk id="4" creationId="{9AC55E5C-8589-4B6C-AF6B-F1998290C123}"/>
          </ac:spMkLst>
        </pc:spChg>
        <pc:spChg chg="del">
          <ac:chgData name="Abdullah Qayyum" userId="449f52b43bac2572" providerId="LiveId" clId="{A3658418-4607-420C-98B3-273ACBDA4429}" dt="2023-12-04T04:19:37.030" v="1802" actId="21"/>
          <ac:spMkLst>
            <pc:docMk/>
            <pc:sldMk cId="3540700545" sldId="300"/>
            <ac:spMk id="6" creationId="{8176A2F0-D59F-B034-631D-2B379871314D}"/>
          </ac:spMkLst>
        </pc:spChg>
        <pc:spChg chg="mod">
          <ac:chgData name="Abdullah Qayyum" userId="449f52b43bac2572" providerId="LiveId" clId="{A3658418-4607-420C-98B3-273ACBDA4429}" dt="2023-12-04T04:36:24.902" v="3332" actId="20577"/>
          <ac:spMkLst>
            <pc:docMk/>
            <pc:sldMk cId="3540700545" sldId="300"/>
            <ac:spMk id="7" creationId="{43E45103-028A-958E-E71D-5A752C7B3588}"/>
          </ac:spMkLst>
        </pc:spChg>
      </pc:sldChg>
      <pc:sldChg chg="delSp modSp new mod">
        <pc:chgData name="Abdullah Qayyum" userId="449f52b43bac2572" providerId="LiveId" clId="{A3658418-4607-420C-98B3-273ACBDA4429}" dt="2023-12-04T04:36:29.655" v="3336" actId="20577"/>
        <pc:sldMkLst>
          <pc:docMk/>
          <pc:sldMk cId="614746662" sldId="301"/>
        </pc:sldMkLst>
        <pc:spChg chg="mod">
          <ac:chgData name="Abdullah Qayyum" userId="449f52b43bac2572" providerId="LiveId" clId="{A3658418-4607-420C-98B3-273ACBDA4429}" dt="2023-12-04T04:25:35.623" v="2723" actId="313"/>
          <ac:spMkLst>
            <pc:docMk/>
            <pc:sldMk cId="614746662" sldId="301"/>
            <ac:spMk id="2" creationId="{16014891-BD06-C475-96FE-9A443EF19950}"/>
          </ac:spMkLst>
        </pc:spChg>
        <pc:spChg chg="mod">
          <ac:chgData name="Abdullah Qayyum" userId="449f52b43bac2572" providerId="LiveId" clId="{A3658418-4607-420C-98B3-273ACBDA4429}" dt="2023-12-04T04:27:38.175" v="2886" actId="27636"/>
          <ac:spMkLst>
            <pc:docMk/>
            <pc:sldMk cId="614746662" sldId="301"/>
            <ac:spMk id="3" creationId="{A578152B-9F9D-5167-3B7C-5A21D5C2FC67}"/>
          </ac:spMkLst>
        </pc:spChg>
        <pc:spChg chg="del mod">
          <ac:chgData name="Abdullah Qayyum" userId="449f52b43bac2572" providerId="LiveId" clId="{A3658418-4607-420C-98B3-273ACBDA4429}" dt="2023-12-04T04:22:43.201" v="2021" actId="21"/>
          <ac:spMkLst>
            <pc:docMk/>
            <pc:sldMk cId="614746662" sldId="301"/>
            <ac:spMk id="4" creationId="{58049537-FFE0-7AB4-0BCF-39747291BB8D}"/>
          </ac:spMkLst>
        </pc:spChg>
        <pc:spChg chg="del">
          <ac:chgData name="Abdullah Qayyum" userId="449f52b43bac2572" providerId="LiveId" clId="{A3658418-4607-420C-98B3-273ACBDA4429}" dt="2023-12-04T04:22:38.595" v="2019" actId="478"/>
          <ac:spMkLst>
            <pc:docMk/>
            <pc:sldMk cId="614746662" sldId="301"/>
            <ac:spMk id="6" creationId="{40E8A9C7-ED78-548E-FED6-37B89F3B6A09}"/>
          </ac:spMkLst>
        </pc:spChg>
        <pc:spChg chg="mod">
          <ac:chgData name="Abdullah Qayyum" userId="449f52b43bac2572" providerId="LiveId" clId="{A3658418-4607-420C-98B3-273ACBDA4429}" dt="2023-12-04T04:36:29.655" v="3336" actId="20577"/>
          <ac:spMkLst>
            <pc:docMk/>
            <pc:sldMk cId="614746662" sldId="301"/>
            <ac:spMk id="7" creationId="{0F4022C9-A1CB-D4A3-3DE7-5E6DDC1C0A51}"/>
          </ac:spMkLst>
        </pc:spChg>
      </pc:sldChg>
      <pc:sldChg chg="delSp modSp new mod">
        <pc:chgData name="Abdullah Qayyum" userId="449f52b43bac2572" providerId="LiveId" clId="{A3658418-4607-420C-98B3-273ACBDA4429}" dt="2023-12-04T04:36:33.605" v="3340" actId="20577"/>
        <pc:sldMkLst>
          <pc:docMk/>
          <pc:sldMk cId="4052579265" sldId="302"/>
        </pc:sldMkLst>
        <pc:spChg chg="mod">
          <ac:chgData name="Abdullah Qayyum" userId="449f52b43bac2572" providerId="LiveId" clId="{A3658418-4607-420C-98B3-273ACBDA4429}" dt="2023-12-04T04:28:03.845" v="2904" actId="20577"/>
          <ac:spMkLst>
            <pc:docMk/>
            <pc:sldMk cId="4052579265" sldId="302"/>
            <ac:spMk id="2" creationId="{A87D38E0-E31E-F906-D978-ED382A9B9066}"/>
          </ac:spMkLst>
        </pc:spChg>
        <pc:spChg chg="mod">
          <ac:chgData name="Abdullah Qayyum" userId="449f52b43bac2572" providerId="LiveId" clId="{A3658418-4607-420C-98B3-273ACBDA4429}" dt="2023-12-04T04:30:54.963" v="3246"/>
          <ac:spMkLst>
            <pc:docMk/>
            <pc:sldMk cId="4052579265" sldId="302"/>
            <ac:spMk id="3" creationId="{BF4C0EC5-7B20-6FA5-A767-F35008975625}"/>
          </ac:spMkLst>
        </pc:spChg>
        <pc:spChg chg="del">
          <ac:chgData name="Abdullah Qayyum" userId="449f52b43bac2572" providerId="LiveId" clId="{A3658418-4607-420C-98B3-273ACBDA4429}" dt="2023-12-04T04:30:26.965" v="3245" actId="21"/>
          <ac:spMkLst>
            <pc:docMk/>
            <pc:sldMk cId="4052579265" sldId="302"/>
            <ac:spMk id="4" creationId="{F9CCA347-FCF0-D2B6-557F-CB36C008252B}"/>
          </ac:spMkLst>
        </pc:spChg>
        <pc:spChg chg="del">
          <ac:chgData name="Abdullah Qayyum" userId="449f52b43bac2572" providerId="LiveId" clId="{A3658418-4607-420C-98B3-273ACBDA4429}" dt="2023-12-04T04:30:21.751" v="3244" actId="21"/>
          <ac:spMkLst>
            <pc:docMk/>
            <pc:sldMk cId="4052579265" sldId="302"/>
            <ac:spMk id="6" creationId="{9F77CFE7-E433-6999-F3AD-949E59F61BCD}"/>
          </ac:spMkLst>
        </pc:spChg>
        <pc:spChg chg="mod">
          <ac:chgData name="Abdullah Qayyum" userId="449f52b43bac2572" providerId="LiveId" clId="{A3658418-4607-420C-98B3-273ACBDA4429}" dt="2023-12-04T04:36:33.605" v="3340" actId="20577"/>
          <ac:spMkLst>
            <pc:docMk/>
            <pc:sldMk cId="4052579265" sldId="302"/>
            <ac:spMk id="7" creationId="{0BB531B5-F445-50EE-883B-FFBE4E3D078E}"/>
          </ac:spMkLst>
        </pc:spChg>
      </pc:sldChg>
      <pc:sldChg chg="new del">
        <pc:chgData name="Abdullah Qayyum" userId="449f52b43bac2572" providerId="LiveId" clId="{A3658418-4607-420C-98B3-273ACBDA4429}" dt="2023-12-04T04:31:36.202" v="3252" actId="2696"/>
        <pc:sldMkLst>
          <pc:docMk/>
          <pc:sldMk cId="1348277570" sldId="303"/>
        </pc:sldMkLst>
      </pc:sldChg>
      <pc:sldChg chg="new del">
        <pc:chgData name="Abdullah Qayyum" userId="449f52b43bac2572" providerId="LiveId" clId="{A3658418-4607-420C-98B3-273ACBDA4429}" dt="2023-12-04T04:31:25.750" v="3250" actId="2696"/>
        <pc:sldMkLst>
          <pc:docMk/>
          <pc:sldMk cId="1578711284" sldId="303"/>
        </pc:sldMkLst>
      </pc:sldChg>
      <pc:sldChg chg="addSp delSp modSp new mod modClrScheme chgLayout">
        <pc:chgData name="Abdullah Qayyum" userId="449f52b43bac2572" providerId="LiveId" clId="{A3658418-4607-420C-98B3-273ACBDA4429}" dt="2023-12-04T04:36:59.738" v="3344" actId="21"/>
        <pc:sldMkLst>
          <pc:docMk/>
          <pc:sldMk cId="2909643983" sldId="303"/>
        </pc:sldMkLst>
        <pc:spChg chg="mod">
          <ac:chgData name="Abdullah Qayyum" userId="449f52b43bac2572" providerId="LiveId" clId="{A3658418-4607-420C-98B3-273ACBDA4429}" dt="2023-12-04T04:33:24.958" v="3300" actId="26606"/>
          <ac:spMkLst>
            <pc:docMk/>
            <pc:sldMk cId="2909643983" sldId="303"/>
            <ac:spMk id="2" creationId="{52022E96-1B0F-8E6C-47CD-1F4AF503EB78}"/>
          </ac:spMkLst>
        </pc:spChg>
        <pc:spChg chg="del mod">
          <ac:chgData name="Abdullah Qayyum" userId="449f52b43bac2572" providerId="LiveId" clId="{A3658418-4607-420C-98B3-273ACBDA4429}" dt="2023-12-04T04:33:41.643" v="3320" actId="21"/>
          <ac:spMkLst>
            <pc:docMk/>
            <pc:sldMk cId="2909643983" sldId="303"/>
            <ac:spMk id="3" creationId="{F85F6550-BBEE-B01E-ADEE-CEB1DFAE4DB0}"/>
          </ac:spMkLst>
        </pc:spChg>
        <pc:spChg chg="mod">
          <ac:chgData name="Abdullah Qayyum" userId="449f52b43bac2572" providerId="LiveId" clId="{A3658418-4607-420C-98B3-273ACBDA4429}" dt="2023-12-04T04:33:24.958" v="3300" actId="26606"/>
          <ac:spMkLst>
            <pc:docMk/>
            <pc:sldMk cId="2909643983" sldId="303"/>
            <ac:spMk id="4" creationId="{CB8878B4-D244-C9B9-3376-17B3E85A0865}"/>
          </ac:spMkLst>
        </pc:spChg>
        <pc:spChg chg="add del mod">
          <ac:chgData name="Abdullah Qayyum" userId="449f52b43bac2572" providerId="LiveId" clId="{A3658418-4607-420C-98B3-273ACBDA4429}" dt="2023-12-04T04:36:49.369" v="3342" actId="21"/>
          <ac:spMkLst>
            <pc:docMk/>
            <pc:sldMk cId="2909643983" sldId="303"/>
            <ac:spMk id="5" creationId="{64DC822E-21CA-C414-992F-8CE82CA94EA3}"/>
          </ac:spMkLst>
        </pc:spChg>
        <pc:spChg chg="del">
          <ac:chgData name="Abdullah Qayyum" userId="449f52b43bac2572" providerId="LiveId" clId="{A3658418-4607-420C-98B3-273ACBDA4429}" dt="2023-12-04T04:33:18.254" v="3293"/>
          <ac:spMkLst>
            <pc:docMk/>
            <pc:sldMk cId="2909643983" sldId="303"/>
            <ac:spMk id="5" creationId="{E036B85E-28BE-5B39-12E2-43B25BAACD61}"/>
          </ac:spMkLst>
        </pc:spChg>
        <pc:spChg chg="add del">
          <ac:chgData name="Abdullah Qayyum" userId="449f52b43bac2572" providerId="LiveId" clId="{A3658418-4607-420C-98B3-273ACBDA4429}" dt="2023-12-04T04:33:24.958" v="3300" actId="26606"/>
          <ac:spMkLst>
            <pc:docMk/>
            <pc:sldMk cId="2909643983" sldId="303"/>
            <ac:spMk id="6" creationId="{9C48E787-CC49-783D-63EB-FE44E8E34609}"/>
          </ac:spMkLst>
        </pc:spChg>
        <pc:spChg chg="add del mod">
          <ac:chgData name="Abdullah Qayyum" userId="449f52b43bac2572" providerId="LiveId" clId="{A3658418-4607-420C-98B3-273ACBDA4429}" dt="2023-12-04T04:33:23.055" v="3295" actId="26606"/>
          <ac:spMkLst>
            <pc:docMk/>
            <pc:sldMk cId="2909643983" sldId="303"/>
            <ac:spMk id="12" creationId="{8F0611B9-FA94-8A2B-174B-0ACFA7DB19BA}"/>
          </ac:spMkLst>
        </pc:spChg>
        <pc:spChg chg="add del mod">
          <ac:chgData name="Abdullah Qayyum" userId="449f52b43bac2572" providerId="LiveId" clId="{A3658418-4607-420C-98B3-273ACBDA4429}" dt="2023-12-04T04:33:23.055" v="3295" actId="26606"/>
          <ac:spMkLst>
            <pc:docMk/>
            <pc:sldMk cId="2909643983" sldId="303"/>
            <ac:spMk id="14" creationId="{29CF3F24-9645-2C98-0559-23A236DA1C1D}"/>
          </ac:spMkLst>
        </pc:spChg>
        <pc:spChg chg="add del mod">
          <ac:chgData name="Abdullah Qayyum" userId="449f52b43bac2572" providerId="LiveId" clId="{A3658418-4607-420C-98B3-273ACBDA4429}" dt="2023-12-04T04:33:23.984" v="3297" actId="26606"/>
          <ac:spMkLst>
            <pc:docMk/>
            <pc:sldMk cId="2909643983" sldId="303"/>
            <ac:spMk id="16" creationId="{27BB93E6-C6BE-AAD5-1BF0-4754551D6A01}"/>
          </ac:spMkLst>
        </pc:spChg>
        <pc:spChg chg="add del mod">
          <ac:chgData name="Abdullah Qayyum" userId="449f52b43bac2572" providerId="LiveId" clId="{A3658418-4607-420C-98B3-273ACBDA4429}" dt="2023-12-04T04:33:24.947" v="3299" actId="26606"/>
          <ac:spMkLst>
            <pc:docMk/>
            <pc:sldMk cId="2909643983" sldId="303"/>
            <ac:spMk id="18" creationId="{4351F85D-A114-EBBB-9CF5-BE2FC79E2547}"/>
          </ac:spMkLst>
        </pc:spChg>
        <pc:spChg chg="add mod">
          <ac:chgData name="Abdullah Qayyum" userId="449f52b43bac2572" providerId="LiveId" clId="{A3658418-4607-420C-98B3-273ACBDA4429}" dt="2023-12-04T04:33:31.044" v="3319" actId="20577"/>
          <ac:spMkLst>
            <pc:docMk/>
            <pc:sldMk cId="2909643983" sldId="303"/>
            <ac:spMk id="20" creationId="{8F0611B9-FA94-8A2B-174B-0ACFA7DB19BA}"/>
          </ac:spMkLst>
        </pc:spChg>
        <pc:spChg chg="add del mod">
          <ac:chgData name="Abdullah Qayyum" userId="449f52b43bac2572" providerId="LiveId" clId="{A3658418-4607-420C-98B3-273ACBDA4429}" dt="2023-12-04T04:36:59.738" v="3344" actId="21"/>
          <ac:spMkLst>
            <pc:docMk/>
            <pc:sldMk cId="2909643983" sldId="303"/>
            <ac:spMk id="21" creationId="{29CF3F24-9645-2C98-0559-23A236DA1C1D}"/>
          </ac:spMkLst>
        </pc:spChg>
        <pc:picChg chg="add del mod ord">
          <ac:chgData name="Abdullah Qayyum" userId="449f52b43bac2572" providerId="LiveId" clId="{A3658418-4607-420C-98B3-273ACBDA4429}" dt="2023-12-04T04:36:55.853" v="3343" actId="1076"/>
          <ac:picMkLst>
            <pc:docMk/>
            <pc:sldMk cId="2909643983" sldId="303"/>
            <ac:picMk id="7" creationId="{9BB4C1F5-A403-98C5-A0B5-BEADCA7C501C}"/>
          </ac:picMkLst>
        </pc:picChg>
      </pc:sldChg>
      <pc:sldChg chg="new del">
        <pc:chgData name="Abdullah Qayyum" userId="449f52b43bac2572" providerId="LiveId" clId="{A3658418-4607-420C-98B3-273ACBDA4429}" dt="2023-12-04T04:31:13.974" v="3248" actId="2696"/>
        <pc:sldMkLst>
          <pc:docMk/>
          <pc:sldMk cId="3191935486" sldId="30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12/3/2023</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12/3/2023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12/3/2023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12/3/2023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12/3/2023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12/3/2023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12/3/2023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12/3/2023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12/3/2023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12/3/2023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12/3/2023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12/3/2023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12/3/2023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12/3/2023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12/3/2023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12/3/2023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12/3/2023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12/3/2023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12/3/2023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12/3/2023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12/3/2023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12/3/2023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12/3/2023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12/3/2023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12/3/2023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12/3/2023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12/3/2023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12/3/2023</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12/3/2023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12/3/2023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12/3/2023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12/3/2023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12/3/2023</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a:xfrm>
            <a:off x="1812758" y="4320058"/>
            <a:ext cx="8807116" cy="1446245"/>
          </a:xfrm>
        </p:spPr>
        <p:txBody>
          <a:bodyPr>
            <a:normAutofit fontScale="90000"/>
          </a:bodyPr>
          <a:lstStyle/>
          <a:p>
            <a:r>
              <a:rPr lang="en-US" dirty="0"/>
              <a:t>Prediction Challenge 1</a:t>
            </a:r>
            <a:br>
              <a:rPr lang="en-US" dirty="0"/>
            </a:br>
            <a:r>
              <a:rPr lang="en-US" dirty="0"/>
              <a:t>Movies</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lstStyle/>
          <a:p>
            <a:r>
              <a:rPr lang="en-US" dirty="0"/>
              <a:t>Abdullah Qayyum</a:t>
            </a:r>
          </a:p>
        </p:txBody>
      </p:sp>
      <p:sp>
        <p:nvSpPr>
          <p:cNvPr id="4" name="Text Placeholder 3">
            <a:extLst>
              <a:ext uri="{FF2B5EF4-FFF2-40B4-BE49-F238E27FC236}">
                <a16:creationId xmlns:a16="http://schemas.microsoft.com/office/drawing/2014/main" id="{42484CCC-9AB9-41BA-BF31-C9CA5A121895}"/>
              </a:ext>
            </a:extLst>
          </p:cNvPr>
          <p:cNvSpPr>
            <a:spLocks noGrp="1"/>
          </p:cNvSpPr>
          <p:nvPr>
            <p:ph type="body" sz="quarter" idx="14"/>
          </p:nvPr>
        </p:nvSpPr>
        <p:spPr>
          <a:xfrm>
            <a:off x="9250017" y="1013969"/>
            <a:ext cx="1626531" cy="601840"/>
          </a:xfrm>
        </p:spPr>
        <p:txBody>
          <a:bodyPr>
            <a:normAutofit/>
          </a:bodyPr>
          <a:lstStyle/>
          <a:p>
            <a:r>
              <a:rPr lang="en-US" dirty="0"/>
              <a:t>2023</a:t>
            </a:r>
          </a:p>
        </p:txBody>
      </p:sp>
    </p:spTree>
    <p:extLst>
      <p:ext uri="{BB962C8B-B14F-4D97-AF65-F5344CB8AC3E}">
        <p14:creationId xmlns:p14="http://schemas.microsoft.com/office/powerpoint/2010/main" val="301306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a:normAutofit/>
          </a:bodyPr>
          <a:lstStyle/>
          <a:p>
            <a:r>
              <a:rPr lang="en-US" dirty="0"/>
              <a:t>Free Style Prediction</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p:txBody>
          <a:bodyPr>
            <a:normAutofit fontScale="92500" lnSpcReduction="20000"/>
          </a:bodyPr>
          <a:lstStyle/>
          <a:p>
            <a:endParaRPr lang="en-US" dirty="0"/>
          </a:p>
          <a:p>
            <a:r>
              <a:rPr lang="en-US" dirty="0"/>
              <a:t>I found the movie dataset intriguing and embarked on a manual exploration to comprehend its details thoroughly. Initially, I visually inspected the data to discern nuances before identifying patterns using the table and </a:t>
            </a:r>
            <a:r>
              <a:rPr lang="en-US" dirty="0" err="1"/>
              <a:t>tapply</a:t>
            </a:r>
            <a:r>
              <a:rPr lang="en-US" dirty="0"/>
              <a:t> functions. My primary focus was on numerical values, specifically income and audience metrics.</a:t>
            </a:r>
          </a:p>
          <a:p>
            <a:r>
              <a:rPr lang="en-US" dirty="0"/>
              <a:t>I applied the summary function to obtain an overview of the distribution, which served as the foundation for my predictions. Subsequently, I translated insights from both manual observation and statistical summaries into two conditions. Remarkably, this straightforward approach yielded an accuracy of 84%.</a:t>
            </a:r>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a:lstStyle/>
          <a:p>
            <a:fld id="{95CBEC59-7FF9-4688-98DF-89832A0C9025}" type="slidenum">
              <a:rPr lang="en-US" smtClean="0"/>
              <a:t>2</a:t>
            </a:fld>
            <a:endParaRPr lang="en-US" dirty="0"/>
          </a:p>
        </p:txBody>
      </p:sp>
      <p:sp>
        <p:nvSpPr>
          <p:cNvPr id="7" name="Text Placeholder 6">
            <a:extLst>
              <a:ext uri="{FF2B5EF4-FFF2-40B4-BE49-F238E27FC236}">
                <a16:creationId xmlns:a16="http://schemas.microsoft.com/office/drawing/2014/main" id="{C4252A41-D1CF-4A54-AC0D-995C22071BB3}"/>
              </a:ext>
            </a:extLst>
          </p:cNvPr>
          <p:cNvSpPr>
            <a:spLocks noGrp="1"/>
          </p:cNvSpPr>
          <p:nvPr>
            <p:ph type="body" sz="quarter" idx="14"/>
          </p:nvPr>
        </p:nvSpPr>
        <p:spPr/>
        <p:txBody>
          <a:bodyPr/>
          <a:lstStyle/>
          <a:p>
            <a:r>
              <a:rPr lang="en-US" dirty="0"/>
              <a:t>2023</a:t>
            </a:r>
          </a:p>
        </p:txBody>
      </p:sp>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5FE16-FCA8-490B-B194-35A035C6A84D}"/>
              </a:ext>
            </a:extLst>
          </p:cNvPr>
          <p:cNvSpPr>
            <a:spLocks noGrp="1"/>
          </p:cNvSpPr>
          <p:nvPr>
            <p:ph type="title"/>
          </p:nvPr>
        </p:nvSpPr>
        <p:spPr/>
        <p:txBody>
          <a:bodyPr>
            <a:normAutofit/>
          </a:bodyPr>
          <a:lstStyle/>
          <a:p>
            <a:r>
              <a:rPr lang="en-US" dirty="0"/>
              <a:t>Applying R-part</a:t>
            </a:r>
          </a:p>
        </p:txBody>
      </p:sp>
      <p:sp>
        <p:nvSpPr>
          <p:cNvPr id="3" name="Content Placeholder 2">
            <a:extLst>
              <a:ext uri="{FF2B5EF4-FFF2-40B4-BE49-F238E27FC236}">
                <a16:creationId xmlns:a16="http://schemas.microsoft.com/office/drawing/2014/main" id="{B4A44809-3C1A-AF8B-0385-9C958D494B01}"/>
              </a:ext>
            </a:extLst>
          </p:cNvPr>
          <p:cNvSpPr>
            <a:spLocks noGrp="1"/>
          </p:cNvSpPr>
          <p:nvPr>
            <p:ph idx="1"/>
          </p:nvPr>
        </p:nvSpPr>
        <p:spPr/>
        <p:txBody>
          <a:bodyPr>
            <a:normAutofit fontScale="92500" lnSpcReduction="20000"/>
          </a:bodyPr>
          <a:lstStyle/>
          <a:p>
            <a:endParaRPr lang="en-US" dirty="0"/>
          </a:p>
          <a:p>
            <a:r>
              <a:rPr lang="en-US" dirty="0"/>
              <a:t>After achieving an initial accuracy of 0.85, I turned to R to fine-tune my predictions. Utilizing the </a:t>
            </a:r>
            <a:r>
              <a:rPr lang="en-US" dirty="0" err="1"/>
              <a:t>rpart</a:t>
            </a:r>
            <a:r>
              <a:rPr lang="en-US" dirty="0"/>
              <a:t> function, I identified conditions that further improved the accuracy to 0.82, marking a satisfying progress. To consolidate insights, I integrated conditions derived from both manual observations and the R part analysis into a unified model, yielding a final accuracy of 0.87. The details of all prediction conditions, including those from the R part analysis, are meticulously documented in my R file. This iterative approach, combining manual insights and algorithmic analyses, underscores my commitment to refining and optimizing the predictive model for a more nuanced understanding of the movie dataset.</a:t>
            </a:r>
          </a:p>
        </p:txBody>
      </p:sp>
      <p:sp>
        <p:nvSpPr>
          <p:cNvPr id="5" name="Slide Number Placeholder 4">
            <a:extLst>
              <a:ext uri="{FF2B5EF4-FFF2-40B4-BE49-F238E27FC236}">
                <a16:creationId xmlns:a16="http://schemas.microsoft.com/office/drawing/2014/main" id="{56F7B145-3606-7BA2-968C-7BB4D7193F96}"/>
              </a:ext>
            </a:extLst>
          </p:cNvPr>
          <p:cNvSpPr>
            <a:spLocks noGrp="1"/>
          </p:cNvSpPr>
          <p:nvPr>
            <p:ph type="sldNum" sz="quarter" idx="12"/>
          </p:nvPr>
        </p:nvSpPr>
        <p:spPr/>
        <p:txBody>
          <a:bodyPr/>
          <a:lstStyle/>
          <a:p>
            <a:fld id="{95CBEC59-7FF9-4688-98DF-89832A0C9025}" type="slidenum">
              <a:rPr lang="en-US" smtClean="0"/>
              <a:t>3</a:t>
            </a:fld>
            <a:endParaRPr lang="en-US" dirty="0"/>
          </a:p>
        </p:txBody>
      </p:sp>
      <p:sp>
        <p:nvSpPr>
          <p:cNvPr id="7" name="Text Placeholder 6">
            <a:extLst>
              <a:ext uri="{FF2B5EF4-FFF2-40B4-BE49-F238E27FC236}">
                <a16:creationId xmlns:a16="http://schemas.microsoft.com/office/drawing/2014/main" id="{43E45103-028A-958E-E71D-5A752C7B3588}"/>
              </a:ext>
            </a:extLst>
          </p:cNvPr>
          <p:cNvSpPr>
            <a:spLocks noGrp="1"/>
          </p:cNvSpPr>
          <p:nvPr>
            <p:ph type="body" sz="quarter" idx="14"/>
          </p:nvPr>
        </p:nvSpPr>
        <p:spPr/>
        <p:txBody>
          <a:bodyPr/>
          <a:lstStyle/>
          <a:p>
            <a:r>
              <a:rPr lang="en-US" dirty="0"/>
              <a:t>2023</a:t>
            </a:r>
          </a:p>
        </p:txBody>
      </p:sp>
    </p:spTree>
    <p:extLst>
      <p:ext uri="{BB962C8B-B14F-4D97-AF65-F5344CB8AC3E}">
        <p14:creationId xmlns:p14="http://schemas.microsoft.com/office/powerpoint/2010/main" val="3540700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14891-BD06-C475-96FE-9A443EF19950}"/>
              </a:ext>
            </a:extLst>
          </p:cNvPr>
          <p:cNvSpPr>
            <a:spLocks noGrp="1"/>
          </p:cNvSpPr>
          <p:nvPr>
            <p:ph type="title"/>
          </p:nvPr>
        </p:nvSpPr>
        <p:spPr/>
        <p:txBody>
          <a:bodyPr>
            <a:normAutofit fontScale="90000"/>
          </a:bodyPr>
          <a:lstStyle/>
          <a:p>
            <a:r>
              <a:rPr lang="en-US" dirty="0"/>
              <a:t>Adopting to Testing Data Set</a:t>
            </a:r>
          </a:p>
        </p:txBody>
      </p:sp>
      <p:sp>
        <p:nvSpPr>
          <p:cNvPr id="3" name="Content Placeholder 2">
            <a:extLst>
              <a:ext uri="{FF2B5EF4-FFF2-40B4-BE49-F238E27FC236}">
                <a16:creationId xmlns:a16="http://schemas.microsoft.com/office/drawing/2014/main" id="{A578152B-9F9D-5167-3B7C-5A21D5C2FC67}"/>
              </a:ext>
            </a:extLst>
          </p:cNvPr>
          <p:cNvSpPr>
            <a:spLocks noGrp="1"/>
          </p:cNvSpPr>
          <p:nvPr>
            <p:ph idx="1"/>
          </p:nvPr>
        </p:nvSpPr>
        <p:spPr/>
        <p:txBody>
          <a:bodyPr>
            <a:normAutofit fontScale="92500"/>
          </a:bodyPr>
          <a:lstStyle/>
          <a:p>
            <a:r>
              <a:rPr lang="en-US" dirty="0"/>
              <a:t>After checking the testing dataset, I noticed that the income and audience values were different from the training dataset. To handle this, I used a method called feature engineering. I calculated percentages based on the mean to make sure my predictions would be consistent. This was important because the testing dataset had 20,000 rows, while the training dataset only had 2,000 rows. I adjusted my prediction model to work on any dataset with the same columns, predicting the rating. This way, the model can be used for different datasets with similar column structures. You can find the details of these adjustments in my R file.</a:t>
            </a:r>
          </a:p>
        </p:txBody>
      </p:sp>
      <p:sp>
        <p:nvSpPr>
          <p:cNvPr id="5" name="Slide Number Placeholder 4">
            <a:extLst>
              <a:ext uri="{FF2B5EF4-FFF2-40B4-BE49-F238E27FC236}">
                <a16:creationId xmlns:a16="http://schemas.microsoft.com/office/drawing/2014/main" id="{F52CFAD1-2D9E-51E8-DB10-204C0354909C}"/>
              </a:ext>
            </a:extLst>
          </p:cNvPr>
          <p:cNvSpPr>
            <a:spLocks noGrp="1"/>
          </p:cNvSpPr>
          <p:nvPr>
            <p:ph type="sldNum" sz="quarter" idx="12"/>
          </p:nvPr>
        </p:nvSpPr>
        <p:spPr/>
        <p:txBody>
          <a:bodyPr/>
          <a:lstStyle/>
          <a:p>
            <a:fld id="{95CBEC59-7FF9-4688-98DF-89832A0C9025}" type="slidenum">
              <a:rPr lang="en-US" smtClean="0"/>
              <a:t>4</a:t>
            </a:fld>
            <a:endParaRPr lang="en-US" dirty="0"/>
          </a:p>
        </p:txBody>
      </p:sp>
      <p:sp>
        <p:nvSpPr>
          <p:cNvPr id="7" name="Text Placeholder 6">
            <a:extLst>
              <a:ext uri="{FF2B5EF4-FFF2-40B4-BE49-F238E27FC236}">
                <a16:creationId xmlns:a16="http://schemas.microsoft.com/office/drawing/2014/main" id="{0F4022C9-A1CB-D4A3-3DE7-5E6DDC1C0A51}"/>
              </a:ext>
            </a:extLst>
          </p:cNvPr>
          <p:cNvSpPr>
            <a:spLocks noGrp="1"/>
          </p:cNvSpPr>
          <p:nvPr>
            <p:ph type="body" sz="quarter" idx="14"/>
          </p:nvPr>
        </p:nvSpPr>
        <p:spPr/>
        <p:txBody>
          <a:bodyPr/>
          <a:lstStyle/>
          <a:p>
            <a:r>
              <a:rPr lang="en-US" dirty="0"/>
              <a:t>2023</a:t>
            </a:r>
          </a:p>
        </p:txBody>
      </p:sp>
    </p:spTree>
    <p:extLst>
      <p:ext uri="{BB962C8B-B14F-4D97-AF65-F5344CB8AC3E}">
        <p14:creationId xmlns:p14="http://schemas.microsoft.com/office/powerpoint/2010/main" val="614746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D38E0-E31E-F906-D978-ED382A9B9066}"/>
              </a:ext>
            </a:extLst>
          </p:cNvPr>
          <p:cNvSpPr>
            <a:spLocks noGrp="1"/>
          </p:cNvSpPr>
          <p:nvPr>
            <p:ph type="title"/>
          </p:nvPr>
        </p:nvSpPr>
        <p:spPr/>
        <p:txBody>
          <a:bodyPr/>
          <a:lstStyle/>
          <a:p>
            <a:r>
              <a:rPr lang="en-US" dirty="0"/>
              <a:t>Submission </a:t>
            </a:r>
          </a:p>
        </p:txBody>
      </p:sp>
      <p:sp>
        <p:nvSpPr>
          <p:cNvPr id="3" name="Content Placeholder 2">
            <a:extLst>
              <a:ext uri="{FF2B5EF4-FFF2-40B4-BE49-F238E27FC236}">
                <a16:creationId xmlns:a16="http://schemas.microsoft.com/office/drawing/2014/main" id="{BF4C0EC5-7B20-6FA5-A767-F35008975625}"/>
              </a:ext>
            </a:extLst>
          </p:cNvPr>
          <p:cNvSpPr>
            <a:spLocks noGrp="1"/>
          </p:cNvSpPr>
          <p:nvPr>
            <p:ph idx="1"/>
          </p:nvPr>
        </p:nvSpPr>
        <p:spPr/>
        <p:txBody>
          <a:bodyPr/>
          <a:lstStyle/>
          <a:p>
            <a:r>
              <a:rPr lang="en-US" dirty="0"/>
              <a:t>In the end, I generated a CSV file containing my predictions for the Rating column in the testing dataset. I submitted this file on Kaggle and achieved an accuracy of around 0.85 on a random subset of the testing data. This final step not only validates the effectiveness of my prediction model but also demonstrates its practical applicability on real-world data, as assessed through the Kaggle platform. The results on the random subset affirm the model's ability to generalize well to unseen data, further affirming the success of the analysis and predictions made.</a:t>
            </a:r>
          </a:p>
        </p:txBody>
      </p:sp>
      <p:sp>
        <p:nvSpPr>
          <p:cNvPr id="5" name="Slide Number Placeholder 4">
            <a:extLst>
              <a:ext uri="{FF2B5EF4-FFF2-40B4-BE49-F238E27FC236}">
                <a16:creationId xmlns:a16="http://schemas.microsoft.com/office/drawing/2014/main" id="{580F6592-DD8D-8B1B-F8DE-26685E031BC2}"/>
              </a:ext>
            </a:extLst>
          </p:cNvPr>
          <p:cNvSpPr>
            <a:spLocks noGrp="1"/>
          </p:cNvSpPr>
          <p:nvPr>
            <p:ph type="sldNum" sz="quarter" idx="12"/>
          </p:nvPr>
        </p:nvSpPr>
        <p:spPr/>
        <p:txBody>
          <a:bodyPr/>
          <a:lstStyle/>
          <a:p>
            <a:fld id="{95CBEC59-7FF9-4688-98DF-89832A0C9025}" type="slidenum">
              <a:rPr lang="en-US" smtClean="0"/>
              <a:t>5</a:t>
            </a:fld>
            <a:endParaRPr lang="en-US" dirty="0"/>
          </a:p>
        </p:txBody>
      </p:sp>
      <p:sp>
        <p:nvSpPr>
          <p:cNvPr id="7" name="Text Placeholder 6">
            <a:extLst>
              <a:ext uri="{FF2B5EF4-FFF2-40B4-BE49-F238E27FC236}">
                <a16:creationId xmlns:a16="http://schemas.microsoft.com/office/drawing/2014/main" id="{0BB531B5-F445-50EE-883B-FFBE4E3D078E}"/>
              </a:ext>
            </a:extLst>
          </p:cNvPr>
          <p:cNvSpPr>
            <a:spLocks noGrp="1"/>
          </p:cNvSpPr>
          <p:nvPr>
            <p:ph type="body" sz="quarter" idx="14"/>
          </p:nvPr>
        </p:nvSpPr>
        <p:spPr/>
        <p:txBody>
          <a:bodyPr/>
          <a:lstStyle/>
          <a:p>
            <a:r>
              <a:rPr lang="en-US" dirty="0"/>
              <a:t>2023</a:t>
            </a:r>
          </a:p>
        </p:txBody>
      </p:sp>
    </p:spTree>
    <p:extLst>
      <p:ext uri="{BB962C8B-B14F-4D97-AF65-F5344CB8AC3E}">
        <p14:creationId xmlns:p14="http://schemas.microsoft.com/office/powerpoint/2010/main" val="4052579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9BB4C1F5-A403-98C5-A0B5-BEADCA7C501C}"/>
              </a:ext>
            </a:extLst>
          </p:cNvPr>
          <p:cNvPicPr>
            <a:picLocks noGrp="1" noChangeAspect="1"/>
          </p:cNvPicPr>
          <p:nvPr>
            <p:ph type="pic" sz="quarter" idx="15"/>
          </p:nvPr>
        </p:nvPicPr>
        <p:blipFill rotWithShape="1">
          <a:blip r:embed="rId2"/>
          <a:srcRect t="21564" b="16994"/>
          <a:stretch/>
        </p:blipFill>
        <p:spPr>
          <a:xfrm>
            <a:off x="0" y="0"/>
            <a:ext cx="12191979" cy="4251143"/>
          </a:xfrm>
          <a:prstGeom prst="rect">
            <a:avLst/>
          </a:prstGeom>
          <a:noFill/>
        </p:spPr>
      </p:pic>
      <p:sp>
        <p:nvSpPr>
          <p:cNvPr id="20" name="Subtitle 2">
            <a:extLst>
              <a:ext uri="{FF2B5EF4-FFF2-40B4-BE49-F238E27FC236}">
                <a16:creationId xmlns:a16="http://schemas.microsoft.com/office/drawing/2014/main" id="{8F0611B9-FA94-8A2B-174B-0ACFA7DB19BA}"/>
              </a:ext>
            </a:extLst>
          </p:cNvPr>
          <p:cNvSpPr>
            <a:spLocks noGrp="1"/>
          </p:cNvSpPr>
          <p:nvPr>
            <p:ph type="subTitle" idx="1"/>
          </p:nvPr>
        </p:nvSpPr>
        <p:spPr>
          <a:xfrm>
            <a:off x="6320892" y="5027253"/>
            <a:ext cx="5373461" cy="1132143"/>
          </a:xfrm>
        </p:spPr>
        <p:txBody>
          <a:bodyPr/>
          <a:lstStyle/>
          <a:p>
            <a:r>
              <a:rPr lang="en-US" dirty="0"/>
              <a:t>Abdullah Qayyum</a:t>
            </a:r>
          </a:p>
        </p:txBody>
      </p:sp>
      <p:sp>
        <p:nvSpPr>
          <p:cNvPr id="2" name="Title 1">
            <a:extLst>
              <a:ext uri="{FF2B5EF4-FFF2-40B4-BE49-F238E27FC236}">
                <a16:creationId xmlns:a16="http://schemas.microsoft.com/office/drawing/2014/main" id="{52022E96-1B0F-8E6C-47CD-1F4AF503EB78}"/>
              </a:ext>
            </a:extLst>
          </p:cNvPr>
          <p:cNvSpPr>
            <a:spLocks noGrp="1"/>
          </p:cNvSpPr>
          <p:nvPr>
            <p:ph type="ctrTitle"/>
          </p:nvPr>
        </p:nvSpPr>
        <p:spPr>
          <a:xfrm>
            <a:off x="1694226" y="4626870"/>
            <a:ext cx="4626665" cy="1389106"/>
          </a:xfrm>
        </p:spPr>
        <p:txBody>
          <a:bodyPr anchor="b">
            <a:normAutofit/>
          </a:bodyPr>
          <a:lstStyle/>
          <a:p>
            <a:r>
              <a:rPr lang="en-US" dirty="0"/>
              <a:t>THANK YOU</a:t>
            </a:r>
          </a:p>
        </p:txBody>
      </p:sp>
      <p:sp>
        <p:nvSpPr>
          <p:cNvPr id="4" name="Slide Number Placeholder 3">
            <a:extLst>
              <a:ext uri="{FF2B5EF4-FFF2-40B4-BE49-F238E27FC236}">
                <a16:creationId xmlns:a16="http://schemas.microsoft.com/office/drawing/2014/main" id="{CB8878B4-D244-C9B9-3376-17B3E85A0865}"/>
              </a:ext>
            </a:extLst>
          </p:cNvPr>
          <p:cNvSpPr>
            <a:spLocks noGrp="1"/>
          </p:cNvSpPr>
          <p:nvPr>
            <p:ph type="sldNum" sz="quarter" idx="12"/>
          </p:nvPr>
        </p:nvSpPr>
        <p:spPr>
          <a:xfrm>
            <a:off x="8849751" y="6187538"/>
            <a:ext cx="2743200" cy="365125"/>
          </a:xfrm>
        </p:spPr>
        <p:txBody>
          <a:bodyPr anchor="ctr">
            <a:normAutofit/>
          </a:bodyPr>
          <a:lstStyle/>
          <a:p>
            <a:pPr>
              <a:spcAft>
                <a:spcPts val="600"/>
              </a:spcAft>
            </a:pPr>
            <a:fld id="{95CBEC59-7FF9-4688-98DF-89832A0C9025}" type="slidenum">
              <a:rPr lang="en-US" smtClean="0"/>
              <a:pPr>
                <a:spcAft>
                  <a:spcPts val="600"/>
                </a:spcAft>
              </a:pPr>
              <a:t>6</a:t>
            </a:fld>
            <a:endParaRPr lang="en-US"/>
          </a:p>
        </p:txBody>
      </p:sp>
    </p:spTree>
    <p:extLst>
      <p:ext uri="{BB962C8B-B14F-4D97-AF65-F5344CB8AC3E}">
        <p14:creationId xmlns:p14="http://schemas.microsoft.com/office/powerpoint/2010/main" val="2909643983"/>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Template>
  <TotalTime>30</TotalTime>
  <Words>471</Words>
  <Application>Microsoft Office PowerPoint</Application>
  <PresentationFormat>Widescreen</PresentationFormat>
  <Paragraphs>25</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Speak Pro</vt:lpstr>
      <vt:lpstr>Avenir Next LT Pro</vt:lpstr>
      <vt:lpstr>Arial</vt:lpstr>
      <vt:lpstr>Calibri</vt:lpstr>
      <vt:lpstr>Office Theme</vt:lpstr>
      <vt:lpstr>Prediction Challenge 1 Movies</vt:lpstr>
      <vt:lpstr>Free Style Prediction</vt:lpstr>
      <vt:lpstr>Applying R-part</vt:lpstr>
      <vt:lpstr>Adopting to Testing Data Set</vt:lpstr>
      <vt:lpstr>Submission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Challenge 1 Movies</dc:title>
  <dc:creator>Abdullah Qayyum</dc:creator>
  <cp:lastModifiedBy>Abdullah Qayyum</cp:lastModifiedBy>
  <cp:revision>1</cp:revision>
  <dcterms:created xsi:type="dcterms:W3CDTF">2023-11-28T00:08:50Z</dcterms:created>
  <dcterms:modified xsi:type="dcterms:W3CDTF">2023-12-04T04:37:04Z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